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2E5-24BF-4FAD-9F4F-F4CCAEDAA13A}" type="datetimeFigureOut">
              <a:rPr lang="fr-FR" smtClean="0"/>
              <a:t>01/05/2024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86B2-50D7-4C3B-ABE7-2B38F0A942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968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2E5-24BF-4FAD-9F4F-F4CCAEDAA13A}" type="datetimeFigureOut">
              <a:rPr lang="fr-FR" smtClean="0"/>
              <a:t>01/05/2024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86B2-50D7-4C3B-ABE7-2B38F0A942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4940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2E5-24BF-4FAD-9F4F-F4CCAEDAA13A}" type="datetimeFigureOut">
              <a:rPr lang="fr-FR" smtClean="0"/>
              <a:t>01/05/2024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86B2-50D7-4C3B-ABE7-2B38F0A942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6274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2E5-24BF-4FAD-9F4F-F4CCAEDAA13A}" type="datetimeFigureOut">
              <a:rPr lang="fr-FR" smtClean="0"/>
              <a:t>01/05/2024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86B2-50D7-4C3B-ABE7-2B38F0A942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1845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2E5-24BF-4FAD-9F4F-F4CCAEDAA13A}" type="datetimeFigureOut">
              <a:rPr lang="fr-FR" smtClean="0"/>
              <a:t>01/05/2024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86B2-50D7-4C3B-ABE7-2B38F0A942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9364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2E5-24BF-4FAD-9F4F-F4CCAEDAA13A}" type="datetimeFigureOut">
              <a:rPr lang="fr-FR" smtClean="0"/>
              <a:t>01/05/2024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86B2-50D7-4C3B-ABE7-2B38F0A942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16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2E5-24BF-4FAD-9F4F-F4CCAEDAA13A}" type="datetimeFigureOut">
              <a:rPr lang="fr-FR" smtClean="0"/>
              <a:t>01/05/2024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86B2-50D7-4C3B-ABE7-2B38F0A942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085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2E5-24BF-4FAD-9F4F-F4CCAEDAA13A}" type="datetimeFigureOut">
              <a:rPr lang="fr-FR" smtClean="0"/>
              <a:t>01/05/2024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86B2-50D7-4C3B-ABE7-2B38F0A942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5458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2E5-24BF-4FAD-9F4F-F4CCAEDAA13A}" type="datetimeFigureOut">
              <a:rPr lang="fr-FR" smtClean="0"/>
              <a:t>01/05/2024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86B2-50D7-4C3B-ABE7-2B38F0A942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828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2E5-24BF-4FAD-9F4F-F4CCAEDAA13A}" type="datetimeFigureOut">
              <a:rPr lang="fr-FR" smtClean="0"/>
              <a:t>01/05/2024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86B2-50D7-4C3B-ABE7-2B38F0A942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67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2E5-24BF-4FAD-9F4F-F4CCAEDAA13A}" type="datetimeFigureOut">
              <a:rPr lang="fr-FR" smtClean="0"/>
              <a:t>01/05/2024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86B2-50D7-4C3B-ABE7-2B38F0A942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045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442E5-24BF-4FAD-9F4F-F4CCAEDAA13A}" type="datetimeFigureOut">
              <a:rPr lang="fr-FR" smtClean="0"/>
              <a:t>01/05/2024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F86B2-50D7-4C3B-ABE7-2B38F0A942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635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bidon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5225" y="3602038"/>
            <a:ext cx="5161550" cy="2815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2665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Presentation bidon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bidon</dc:title>
  <dc:creator>Patrice</dc:creator>
  <cp:lastModifiedBy>Patrice</cp:lastModifiedBy>
  <cp:revision>1</cp:revision>
  <dcterms:created xsi:type="dcterms:W3CDTF">2024-05-01T15:01:34Z</dcterms:created>
  <dcterms:modified xsi:type="dcterms:W3CDTF">2024-05-01T15:03:48Z</dcterms:modified>
</cp:coreProperties>
</file>